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140042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гроза, днем небольшой дождь, гроза. Ветер западный, юго-западный 9-14, днем порывы 15-20 м/с. Температура воздуха ночью 16-18, днем 21-23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73818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27965</TotalTime>
  <Words>662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5032</cp:revision>
  <cp:lastPrinted>2021-07-01T03:56:27Z</cp:lastPrinted>
  <dcterms:created xsi:type="dcterms:W3CDTF">2018-03-27T06:03:00Z</dcterms:created>
  <dcterms:modified xsi:type="dcterms:W3CDTF">2025-08-11T07:33:16Z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