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5" d="100"/>
          <a:sy n="75" d="100"/>
        </p:scale>
        <p:origin x="99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53547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00982"/>
            <a:ext cx="439033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 дождь, гроза, град, шквал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9-14, днем порывы 15-20, временами 23-28 м/с. Температура воздуха ночью 14-16, днем 26-28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12-14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079488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47707</TotalTime>
  <Words>674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6970</cp:revision>
  <cp:lastPrinted>2025-07-15T07:11:21Z</cp:lastPrinted>
  <dcterms:created xsi:type="dcterms:W3CDTF">2018-03-27T06:03:00Z</dcterms:created>
  <dcterms:modified xsi:type="dcterms:W3CDTF">2025-08-11T06:46:03Z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