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2059894182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ru-RU" dirty="0"/>
                        <a:t>223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dirty="0"/>
                        <a:t> </a:t>
                      </a: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11 августа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11 августа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4964947" y="179392"/>
            <a:ext cx="4883109" cy="19797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12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11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августа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</a:p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временами дождь, гроза, утром и днем сильный дождь, град, шквал. Ветер северо-западный 9-14, порывы 15-20, утром и днем временами 25 м/с.  ночью 2-7, днем 5-10 м/с. Температура воздуха ночью 15-17, днем 20-22 тепла.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13 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12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августа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13 августа</a:t>
            </a:r>
          </a:p>
          <a:p>
            <a:pPr algn="just">
              <a:spcAft>
                <a:spcPts val="1000"/>
              </a:spcAft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alt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м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 Температура воздуха 11-13 тепла.</a:t>
            </a:r>
            <a:endParaRPr lang="ru-RU" sz="105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4964947" y="2327908"/>
            <a:ext cx="4756106" cy="1200325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358775" algn="just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358775" algn="just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358775" algn="just">
              <a:defRPr/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358775" algn="just">
              <a:defRPr/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3788427052"/>
              </p:ext>
            </p:extLst>
          </p:nvPr>
        </p:nvGraphicFramePr>
        <p:xfrm>
          <a:off x="5024437" y="4140200"/>
          <a:ext cx="4667248" cy="2065618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3091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130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4785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284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230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0291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6,3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1083FC70-BACB-4048-ADBC-98837F34A9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7926" y="3318091"/>
            <a:ext cx="4824412" cy="276999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Туяк С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  <a:r>
              <a:rPr lang="kk-KZ">
                <a:latin typeface="Times New Roman"/>
                <a:ea typeface="Times New Roman"/>
                <a:cs typeface="Times New Roman"/>
                <a:sym typeface="Times New Roman"/>
              </a:rPr>
              <a:t>/ Сүгірәлі Н.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1586</TotalTime>
  <Words>669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163</cp:revision>
  <dcterms:modified xsi:type="dcterms:W3CDTF">2025-08-11T09:30:22Z</dcterms:modified>
</cp:coreProperties>
</file>