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30DE448-14C4-4A4D-B176-346175115AD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4826833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60314-045C-4644-97EE-68A845B7FE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E9F38-AFE4-447C-BFBE-A143E178B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3BFD6-C554-4055-9098-E548BA6FF7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4B5EA-0D7A-4DF0-94F4-28603798E6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E63D-4CDF-4BD2-9A36-91D330F2D1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17B7B-4CAE-4A6B-82D8-D7CFC5DBB7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098BF-E9C9-45B6-9307-39DFFD7D55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628-8621-4089-A96C-F3DEDCD261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6301C-675B-4DD0-8977-B7B181A0F7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5D19-3BDD-437F-9A41-5E5F20CEB8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48F1-7FB5-40C7-A8F6-B660AD092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19F1F64-E250-42CF-A83E-6669A2260E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223</a:t>
            </a:r>
          </a:p>
          <a:p>
            <a:pPr algn="ctr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11 августа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113" y="114300"/>
            <a:ext cx="4935537" cy="21955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11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западный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21-23 </a:t>
            </a:r>
            <a:r>
              <a:rPr lang="kk-KZ" dirty="0">
                <a:solidFill>
                  <a:schemeClr val="tx1"/>
                </a:solidFill>
              </a:rPr>
              <a:t>тепла, днем сильная жара </a:t>
            </a:r>
            <a:r>
              <a:rPr lang="kk-KZ" dirty="0" smtClean="0">
                <a:solidFill>
                  <a:schemeClr val="tx1"/>
                </a:solidFill>
              </a:rPr>
              <a:t>35-37 </a:t>
            </a:r>
            <a:r>
              <a:rPr lang="kk-KZ" dirty="0">
                <a:solidFill>
                  <a:schemeClr val="tx1"/>
                </a:solidFill>
              </a:rPr>
              <a:t>градусов.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13 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12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13 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21-23 тепла.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ru-RU" sz="1100" dirty="0"/>
              <a:t/>
            </a:r>
            <a:br>
              <a:rPr lang="ru-RU" sz="1100" dirty="0"/>
            </a:br>
            <a:endParaRPr lang="ru-RU" sz="11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/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97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 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11 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26303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6206</cp:revision>
  <cp:lastPrinted>2021-07-01T09:11:30Z</cp:lastPrinted>
  <dcterms:created xsi:type="dcterms:W3CDTF">2018-03-27T06:03:00Z</dcterms:created>
  <dcterms:modified xsi:type="dcterms:W3CDTF">2025-08-11T05:52:21Z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