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64827356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  <a:endParaRPr lang="kk-KZ" altLang="x-none" sz="1600" b="0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дождь, гроза, днем небольшой дождь, гроза. Ветер западный, юго-западный 9-14, днем порывы 15-20 м/с. Температура воздуха ночью 16-18, днем 21-23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12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западный, северо-западный 9-14, порывы 15-20 м/с. Температура воздуха ночью 13-15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4739514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25110</TotalTime>
  <Words>617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4872</cp:revision>
  <cp:lastPrinted>2021-07-01T03:56:27Z</cp:lastPrinted>
  <dcterms:created xsi:type="dcterms:W3CDTF">2018-03-27T06:03:00Z</dcterms:created>
  <dcterms:modified xsi:type="dcterms:W3CDTF">2025-08-11T07:26:38Z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