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1" d="100"/>
          <a:sy n="81" d="100"/>
        </p:scale>
        <p:origin x="811"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1268045"/>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11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04346085"/>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0.236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4767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0.953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96621"/>
            <a:ext cx="4726961" cy="1708160"/>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12 </a:t>
            </a:r>
            <a:r>
              <a:rPr lang="kk-KZ" sz="1050" b="1" dirty="0">
                <a:latin typeface="Times New Roman" panose="02020603050405020304" pitchFamily="18" charset="0"/>
                <a:cs typeface="Times New Roman" panose="02020603050405020304" pitchFamily="18" charset="0"/>
              </a:rPr>
              <a:t>тамызға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11 тамыз с. 20-ден 12 тамыз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Б</a:t>
            </a:r>
            <a:r>
              <a:rPr lang="kk-KZ" sz="1100" dirty="0">
                <a:latin typeface="Times New Roman" panose="02020603050405020304" pitchFamily="18" charset="0"/>
                <a:cs typeface="Times New Roman" panose="02020603050405020304" pitchFamily="18" charset="0"/>
              </a:rPr>
              <a:t>ұлтты, күндіз жаңбыр, найзағай, бұршақ, дауыл. О</a:t>
            </a:r>
            <a:r>
              <a:rPr lang="ru-KZ" sz="1100" dirty="0">
                <a:latin typeface="Times New Roman" panose="02020603050405020304" pitchFamily="18" charset="0"/>
                <a:cs typeface="Times New Roman" panose="02020603050405020304" pitchFamily="18" charset="0"/>
              </a:rPr>
              <a:t>ңтүстік-батыстан</a:t>
            </a:r>
            <a:r>
              <a:rPr lang="ru-KZ" dirty="0"/>
              <a:t> </a:t>
            </a:r>
            <a:r>
              <a:rPr lang="ru-KZ"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күндіз екпіні 15-20, кей уақыттарда 23-28 м/с. Ауа температурасы түнде 14-16 күндіз 26-28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solidFill>
                  <a:prstClr val="black"/>
                </a:solidFill>
                <a:latin typeface="Times New Roman" panose="02020603050405020304" pitchFamily="18" charset="0"/>
                <a:cs typeface="Times New Roman" panose="02020603050405020304" pitchFamily="18" charset="0"/>
              </a:rPr>
              <a:t>13</a:t>
            </a:r>
            <a:r>
              <a:rPr lang="ru-RU" altLang="ru-RU" sz="1100" b="1" dirty="0">
                <a:solidFill>
                  <a:prstClr val="black"/>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тамызға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12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20-ден 13 </a:t>
            </a:r>
            <a:r>
              <a:rPr lang="kk-KZ" sz="1100" b="1" kern="1400" dirty="0">
                <a:latin typeface="Times New Roman" panose="02020603050405020304" pitchFamily="18" charset="0"/>
                <a:cs typeface="Times New Roman" panose="02020603050405020304" pitchFamily="18" charset="0"/>
              </a:rPr>
              <a:t>тамыз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cs typeface="Times New Roman" panose="02020603050405020304" pitchFamily="18" charset="0"/>
              </a:rPr>
              <a:t>К</a:t>
            </a:r>
            <a:r>
              <a:rPr lang="kk-KZ" sz="1100" dirty="0">
                <a:latin typeface="Times New Roman" panose="02020603050405020304" pitchFamily="18" charset="0"/>
                <a:cs typeface="Times New Roman" panose="02020603050405020304" pitchFamily="18" charset="0"/>
              </a:rPr>
              <a:t>өшпелі бұлтты, жауын-шашынсыз. С</a:t>
            </a:r>
            <a:r>
              <a:rPr lang="ru-KZ" sz="1100" dirty="0" err="1">
                <a:latin typeface="Times New Roman" panose="02020603050405020304" pitchFamily="18" charset="0"/>
                <a:cs typeface="Times New Roman" panose="02020603050405020304" pitchFamily="18" charset="0"/>
              </a:rPr>
              <a:t>олтүстік-батыстан</a:t>
            </a:r>
            <a:r>
              <a:rPr lang="ru-KZ" sz="1100" dirty="0">
                <a:latin typeface="Times New Roman" panose="02020603050405020304" pitchFamily="18" charset="0"/>
                <a:cs typeface="Times New Roman" panose="02020603050405020304" pitchFamily="18" charset="0"/>
              </a:rPr>
              <a:t> жел соғады</a:t>
            </a:r>
            <a:r>
              <a:rPr lang="kk-KZ" sz="1100" dirty="0">
                <a:latin typeface="Times New Roman" panose="02020603050405020304" pitchFamily="18" charset="0"/>
                <a:cs typeface="Times New Roman" panose="02020603050405020304" pitchFamily="18" charset="0"/>
              </a:rPr>
              <a:t>, күші 9-14 м/с. Ауа температурасы 12-14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12</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тамызда</a:t>
            </a:r>
            <a:r>
              <a:rPr lang="ru-RU" sz="1100" dirty="0">
                <a:solidFill>
                  <a:schemeClr val="tx1"/>
                </a:solidFill>
                <a:latin typeface="Times New Roman" panose="02020603050405020304" pitchFamily="18" charset="0"/>
                <a:cs typeface="Times New Roman" panose="02020603050405020304" pitchFamily="18" charset="0"/>
              </a:rPr>
              <a:t>, түнде 13 </a:t>
            </a:r>
            <a:r>
              <a:rPr lang="kk-KZ" sz="1100" dirty="0">
                <a:solidFill>
                  <a:schemeClr val="tx1"/>
                </a:solidFill>
                <a:latin typeface="Times New Roman" panose="02020603050405020304" pitchFamily="18" charset="0"/>
                <a:cs typeface="Times New Roman" panose="02020603050405020304" pitchFamily="18" charset="0"/>
              </a:rPr>
              <a:t>тамызда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Анохина И./</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44011</TotalTime>
  <Words>617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Надежда Краузе</cp:lastModifiedBy>
  <cp:revision>6666</cp:revision>
  <cp:lastPrinted>2025-07-15T07:11:11Z</cp:lastPrinted>
  <dcterms:created xsi:type="dcterms:W3CDTF">2018-03-27T06:03:00Z</dcterms:created>
  <dcterms:modified xsi:type="dcterms:W3CDTF">2025-08-11T06:46:25Z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