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0" d="100"/>
          <a:sy n="100" d="100"/>
        </p:scale>
        <p:origin x="90" y="2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652737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72216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1304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12 </a:t>
            </a:r>
            <a:r>
              <a:rPr lang="ru-RU" altLang="ru-RU" sz="1100" b="1" dirty="0" err="1" smtClean="0">
                <a:latin typeface="Times New Roman" panose="02020603050405020304" pitchFamily="18" charset="0"/>
                <a:cs typeface="Times New Roman" panose="02020603050405020304" pitchFamily="18" charset="0"/>
              </a:rPr>
              <a:t>тамызға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12</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prstClr val="black"/>
                </a:solidFill>
                <a:latin typeface="Times New Roman" pitchFamily="18" charset="0"/>
                <a:cs typeface="Times New Roman" pitchFamily="18" charset="0"/>
              </a:rPr>
              <a:t>күші 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30743</TotalTime>
  <Words>583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4011</cp:revision>
  <cp:lastPrinted>2021-07-01T07:38:07Z</cp:lastPrinted>
  <dcterms:created xsi:type="dcterms:W3CDTF">2018-03-27T06:03:00Z</dcterms:created>
  <dcterms:modified xsi:type="dcterms:W3CDTF">2025-08-11T06:29:39Z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