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710"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49725471"/>
              </p:ext>
            </p:extLst>
          </p:nvPr>
        </p:nvGraphicFramePr>
        <p:xfrm>
          <a:off x="272480" y="2435444"/>
          <a:ext cx="4392488" cy="2919565"/>
        </p:xfrm>
        <a:graphic>
          <a:graphicData uri="http://schemas.openxmlformats.org/drawingml/2006/table">
            <a:tbl>
              <a:tblPr/>
              <a:tblGrid>
                <a:gridCol w="4392488">
                  <a:extLst>
                    <a:ext uri="{9D8B030D-6E8A-4147-A177-3AD203B41FA5}">
                      <a16:colId xmlns:a16="http://schemas.microsoft.com/office/drawing/2014/main" xmlns=""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223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11</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тамызға</a:t>
            </a:r>
            <a:r>
              <a:rPr lang="kk-KZ" altLang="ru-RU" sz="1200" b="1" dirty="0" smtClean="0">
                <a:latin typeface="Times New Roman" panose="02020603050405020304" pitchFamily="18" charset="0"/>
                <a:cs typeface="Times New Roman" panose="02020603050405020304" pitchFamily="18" charset="0"/>
              </a:rPr>
              <a:t> 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292935"/>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a:latin typeface="Times New Roman" panose="02020603050405020304" pitchFamily="18" charset="0"/>
                <a:cs typeface="Times New Roman" panose="02020603050405020304" pitchFamily="18" charset="0"/>
              </a:rPr>
              <a:t>тамызға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11 </a:t>
            </a:r>
            <a:r>
              <a:rPr lang="kk-KZ"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12 </a:t>
            </a:r>
            <a:r>
              <a:rPr lang="kk-KZ" sz="1200" b="1" dirty="0">
                <a:latin typeface="Times New Roman" panose="02020603050405020304" pitchFamily="18" charset="0"/>
                <a:cs typeface="Times New Roman" panose="02020603050405020304" pitchFamily="18" charset="0"/>
              </a:rPr>
              <a:t>тамыз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түнде жаңбыр, найзағай, күндіз аздаған жаңбыр, найзағай. Батыстан, оңтүстік-батыстан жел соғады, күші 9-14, күндіз екпіні 15-20 м/с. Ауа температурасы түнде 16-18 градус, күндіз 21-23 градус жылы.</a:t>
            </a:r>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13 </a:t>
            </a:r>
            <a:r>
              <a:rPr lang="ru-RU" altLang="ru-RU" sz="1150" b="1" dirty="0" err="1">
                <a:latin typeface="Times New Roman" panose="02020603050405020304" pitchFamily="18" charset="0"/>
                <a:cs typeface="Times New Roman" panose="02020603050405020304" pitchFamily="18" charset="0"/>
              </a:rPr>
              <a:t>тамызға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12 тамыз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13 </a:t>
            </a:r>
            <a:r>
              <a:rPr lang="ru-RU" sz="1150" b="1" dirty="0" err="1">
                <a:latin typeface="Times New Roman" panose="02020603050405020304" pitchFamily="18" charset="0"/>
                <a:cs typeface="Times New Roman" panose="02020603050405020304" pitchFamily="18" charset="0"/>
              </a:rPr>
              <a:t>тамыз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жаңбыр, найзағай. Батыстан, солтүстік-батыстан жел соғады, күші 9-14, екпіні 15-20 м/с. </a:t>
            </a:r>
            <a:r>
              <a:rPr lang="kk-KZ" altLang="ru-RU" sz="1200">
                <a:latin typeface="Times New Roman" panose="02020603050405020304" pitchFamily="18" charset="0"/>
                <a:cs typeface="Times New Roman" panose="02020603050405020304" pitchFamily="18" charset="0"/>
              </a:rPr>
              <a:t>Ауа температурасы түнде 13-15 градус жылы.</a:t>
            </a:r>
            <a:endParaRPr lang="kk-KZ" altLang="ru-RU" sz="120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33990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a:t>
            </a:r>
            <a:r>
              <a:rPr lang="kk-KZ" altLang="en-US" sz="1200" dirty="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327353391"/>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113</a:t>
                      </a:r>
                      <a:endParaRPr lang="ru-RU" sz="11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0,2</a:t>
                      </a:r>
                      <a:endParaRPr lang="ru-RU" sz="11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1975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11</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1,4</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Рахметова Ж.А./</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24829</TotalTime>
  <Words>586</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4850</cp:revision>
  <cp:lastPrinted>2021-07-01T03:56:27Z</cp:lastPrinted>
  <dcterms:created xsi:type="dcterms:W3CDTF">2018-03-27T06:03:00Z</dcterms:created>
  <dcterms:modified xsi:type="dcterms:W3CDTF">2025-08-11T07:32:07Z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