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5883209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223</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шаңды дауыл. Жел</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шығыстан </a:t>
            </a:r>
            <a:r>
              <a:rPr lang="kk-KZ" sz="1200" dirty="0" smtClean="0">
                <a:latin typeface="Times New Roman" panose="02020603050405020304" pitchFamily="18" charset="0"/>
                <a:cs typeface="Times New Roman" panose="02020603050405020304" pitchFamily="18" charset="0"/>
              </a:rPr>
              <a:t>9</a:t>
            </a:r>
            <a:r>
              <a:rPr lang="kk-KZ" sz="1200" dirty="0" smtClean="0">
                <a:latin typeface="Times New Roman" panose="02020603050405020304" pitchFamily="18" charset="0"/>
                <a:cs typeface="Times New Roman" panose="02020603050405020304" pitchFamily="18" charset="0"/>
              </a:rPr>
              <a:t>-14, түнде екпіні </a:t>
            </a:r>
            <a:r>
              <a:rPr lang="kk-KZ" sz="1200" dirty="0" smtClean="0">
                <a:latin typeface="Times New Roman" panose="02020603050405020304" pitchFamily="18" charset="0"/>
                <a:cs typeface="Times New Roman" panose="02020603050405020304" pitchFamily="18" charset="0"/>
              </a:rPr>
              <a:t>15-20 м/с. </a:t>
            </a:r>
            <a:r>
              <a:rPr lang="kk-KZ" sz="1200" dirty="0">
                <a:latin typeface="Times New Roman" panose="02020603050405020304" pitchFamily="18" charset="0"/>
                <a:cs typeface="Times New Roman" panose="02020603050405020304" pitchFamily="18" charset="0"/>
              </a:rPr>
              <a:t>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17</a:t>
            </a:r>
            <a:r>
              <a:rPr lang="kk-KZ" sz="1200" dirty="0" smtClean="0">
                <a:latin typeface="Times New Roman" panose="02020603050405020304" pitchFamily="18" charset="0"/>
                <a:cs typeface="Times New Roman" panose="02020603050405020304" pitchFamily="18" charset="0"/>
              </a:rPr>
              <a:t>-19,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33-35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тамызда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Аздаған бұлтты, 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батыстан </a:t>
            </a:r>
            <a:r>
              <a:rPr lang="kk-KZ" sz="1200" dirty="0" smtClean="0">
                <a:latin typeface="Times New Roman" panose="02020603050405020304" pitchFamily="18" charset="0"/>
                <a:cs typeface="Times New Roman" panose="02020603050405020304" pitchFamily="18" charset="0"/>
              </a:rPr>
              <a:t>5-10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19</a:t>
            </a:r>
            <a:r>
              <a:rPr lang="kk-KZ" sz="1200" dirty="0" smtClean="0">
                <a:latin typeface="Times New Roman" panose="02020603050405020304" pitchFamily="18" charset="0"/>
                <a:cs typeface="Times New Roman" panose="02020603050405020304" pitchFamily="18" charset="0"/>
              </a:rPr>
              <a:t>-21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6096" y="2637546"/>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12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13</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тамызға</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a:t>
            </a:r>
            <a:r>
              <a:rPr lang="ru-RU" sz="1200" dirty="0" err="1" smtClean="0">
                <a:solidFill>
                  <a:schemeClr val="tx1"/>
                </a:solidFill>
                <a:latin typeface="Times New Roman" pitchFamily="18" charset="0"/>
                <a:cs typeface="Times New Roman" pitchFamily="18" charset="0"/>
              </a:rPr>
              <a:t>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08831082"/>
              </p:ext>
            </p:extLst>
          </p:nvPr>
        </p:nvGraphicFramePr>
        <p:xfrm>
          <a:off x="5026096" y="4531958"/>
          <a:ext cx="4691064" cy="180976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34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691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0.138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0.068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645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1.291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557764610"/>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smtClean="0">
                            <a:latin typeface="Times New Roman" panose="02020603050405020304" pitchFamily="18" charset="0"/>
                            <a:cs typeface="Times New Roman" panose="02020603050405020304" pitchFamily="18" charset="0"/>
                          </a:rPr>
                          <a:t>:</a:t>
                        </a:r>
                        <a:endParaRPr lang="ru-RU" sz="800" b="0" dirty="0">
                          <a:latin typeface="Times New Roman" panose="02020603050405020304" pitchFamily="18" charset="0"/>
                          <a:cs typeface="Times New Roman" panose="02020603050405020304" pitchFamily="18" charset="0"/>
                        </a:endParaRP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p>
                      <a:p>
                        <a:pPr lvl="0" eaLnBrk="1" hangingPunct="1">
                          <a:buNone/>
                        </a:pPr>
                        <a:r>
                          <a:rPr lang="kk-KZ" altLang="x-none" sz="800" b="0" baseline="0" dirty="0" smtClean="0">
                            <a:latin typeface="Times New Roman" panose="02020603050405020304" pitchFamily="18" charset="0"/>
                            <a:cs typeface="Times New Roman" panose="02020603050405020304" pitchFamily="18" charset="0"/>
                          </a:rPr>
                          <a:t>Бақытжан Н.</a:t>
                        </a:r>
                        <a:endParaRPr lang="kk-KZ" altLang="x-none" sz="800" b="0" baseline="0"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16311</TotalTime>
  <Words>542</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3813</cp:revision>
  <cp:lastPrinted>2021-07-01T07:38:07Z</cp:lastPrinted>
  <dcterms:created xsi:type="dcterms:W3CDTF">2018-03-27T06:03:00Z</dcterms:created>
  <dcterms:modified xsi:type="dcterms:W3CDTF">2025-08-11T07:21:28Z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