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45367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жауын-шашынсыз. Батыстан, оңтүстік-батыстан жел соғады, күші 7-12 м/с. Ауа температурасы түнде 12-14, күндіз 25-27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13</a:t>
            </a:r>
            <a:r>
              <a:rPr lang="kk-KZ" sz="1150" b="1" dirty="0" smtClean="0">
                <a:latin typeface="Times New Roman" panose="02020603050405020304" pitchFamily="18" charset="0"/>
                <a:cs typeface="Times New Roman" panose="02020603050405020304" pitchFamily="18" charset="0"/>
              </a:rPr>
              <a:t> 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12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a:t>
            </a:r>
            <a:r>
              <a:rPr lang="kk-KZ" sz="1150" b="1" dirty="0" smtClean="0">
                <a:latin typeface="Times New Roman" panose="02020603050405020304" pitchFamily="18" charset="0"/>
                <a:cs typeface="Times New Roman" panose="02020603050405020304" pitchFamily="18" charset="0"/>
              </a:rPr>
              <a:t>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жаңбыр жауады, найзағай болады. Оңтүстік-батыстан </a:t>
            </a:r>
            <a:r>
              <a:rPr lang="kk-KZ" sz="1150" kern="1400" dirty="0" smtClean="0">
                <a:solidFill>
                  <a:srgbClr val="000000"/>
                </a:solidFill>
                <a:latin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3-8 </a:t>
            </a:r>
            <a:r>
              <a:rPr lang="kk-KZ" sz="1150" dirty="0">
                <a:latin typeface="Times New Roman" panose="02020603050405020304" pitchFamily="18" charset="0"/>
                <a:cs typeface="Times New Roman" panose="02020603050405020304" pitchFamily="18" charset="0"/>
              </a:rPr>
              <a:t>м/с. Ауа </a:t>
            </a:r>
            <a:r>
              <a:rPr lang="kk-KZ" sz="1150" dirty="0" smtClean="0">
                <a:latin typeface="Times New Roman" panose="02020603050405020304" pitchFamily="18" charset="0"/>
                <a:cs typeface="Times New Roman" panose="02020603050405020304" pitchFamily="18" charset="0"/>
              </a:rPr>
              <a:t>температурасы 12-14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6130013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0.750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2.500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a:solidFill>
                  <a:schemeClr val="tx1"/>
                </a:solidFill>
                <a:latin typeface="Times New Roman" panose="02020603050405020304" pitchFamily="18" charset="0"/>
                <a:cs typeface="Times New Roman" panose="02020603050405020304" pitchFamily="18" charset="0"/>
              </a:rPr>
              <a:t>жылғы </a:t>
            </a:r>
            <a:r>
              <a:rPr lang="kk-KZ" sz="1150" smtClean="0">
                <a:solidFill>
                  <a:schemeClr val="tx1"/>
                </a:solidFill>
                <a:latin typeface="Times New Roman" panose="02020603050405020304" pitchFamily="18" charset="0"/>
                <a:cs typeface="Times New Roman" panose="02020603050405020304" pitchFamily="18" charset="0"/>
              </a:rPr>
              <a:t>12 </a:t>
            </a:r>
            <a:r>
              <a:rPr lang="kk-KZ" sz="1150" dirty="0" smtClean="0">
                <a:solidFill>
                  <a:schemeClr val="tx1"/>
                </a:solidFill>
                <a:latin typeface="Times New Roman" panose="02020603050405020304" pitchFamily="18" charset="0"/>
                <a:cs typeface="Times New Roman" panose="02020603050405020304" pitchFamily="18" charset="0"/>
              </a:rPr>
              <a:t>тамызда</a:t>
            </a:r>
            <a:r>
              <a:rPr lang="kk-KZ" sz="1150" smtClean="0">
                <a:solidFill>
                  <a:schemeClr val="tx1"/>
                </a:solidFill>
                <a:latin typeface="Times New Roman" panose="02020603050405020304" pitchFamily="18" charset="0"/>
                <a:cs typeface="Times New Roman" panose="02020603050405020304" pitchFamily="18" charset="0"/>
              </a:rPr>
              <a:t>, 13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a:t>
            </a:r>
            <a:r>
              <a:rPr lang="kk-KZ" altLang="en-US" sz="115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33074</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5908</cp:revision>
  <cp:lastPrinted>2021-07-01T07:38:07Z</cp:lastPrinted>
  <dcterms:created xsi:type="dcterms:W3CDTF">2018-03-27T06:03:00Z</dcterms:created>
  <dcterms:modified xsi:type="dcterms:W3CDTF">2025-08-11T09:15:11Z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