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716" y="-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978522743"/>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127304135"/>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55</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0,345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0,158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657</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0,131</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 тамыз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12 тамыз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11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12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Көшпелі </a:t>
            </a:r>
            <a:r>
              <a:rPr lang="kk-KZ" sz="1200" kern="1400" dirty="0">
                <a:latin typeface="Times New Roman"/>
                <a:ea typeface="Times New Roman"/>
              </a:rPr>
              <a:t>бұлтты, </a:t>
            </a:r>
            <a:r>
              <a:rPr lang="kk-KZ" sz="1200" dirty="0">
                <a:latin typeface="Times New Roman"/>
                <a:ea typeface="Times New Roman"/>
              </a:rPr>
              <a:t>күндіз жаңбыр, найзағай. Батыстан, оңтүстік-батыстан жел соғады, күші түнде 2-7, күндіз 9-14, екпіні 15-20 м/с. Ауа температурасы түнде 18-20, күндіз 27-29 </a:t>
            </a:r>
            <a:r>
              <a:rPr lang="kk-KZ" sz="1200" dirty="0" smtClean="0">
                <a:latin typeface="Times New Roman"/>
                <a:ea typeface="Times New Roman"/>
              </a:rPr>
              <a:t>жылы</a:t>
            </a:r>
            <a:r>
              <a:rPr lang="kk-KZ" sz="1200" kern="1400" dirty="0" smtClean="0">
                <a:latin typeface="Times New Roman"/>
                <a:ea typeface="Times New Roman"/>
              </a:rPr>
              <a:t>.</a:t>
            </a: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12</a:t>
            </a:r>
            <a:r>
              <a:rPr lang="kk-KZ" altLang="ru-RU" sz="1150" b="1" dirty="0" smtClean="0">
                <a:latin typeface="Times New Roman" pitchFamily="18" charset="0"/>
                <a:cs typeface="Times New Roman" pitchFamily="18" charset="0"/>
              </a:rPr>
              <a:t> тамыз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13 </a:t>
            </a:r>
            <a:r>
              <a:rPr lang="ru-RU" altLang="ru-RU" sz="1150" b="1" dirty="0" err="1" smtClean="0">
                <a:latin typeface="Times New Roman" pitchFamily="18" charset="0"/>
                <a:cs typeface="Times New Roman" pitchFamily="18" charset="0"/>
              </a:rPr>
              <a:t>тамыз</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latin typeface="Times New Roman"/>
                <a:ea typeface="Times New Roman"/>
              </a:rPr>
              <a:t>Көшпелі бұлтты</a:t>
            </a:r>
            <a:r>
              <a:rPr lang="kk-KZ" sz="1200" kern="1400" dirty="0" smtClean="0">
                <a:solidFill>
                  <a:prstClr val="black"/>
                </a:solidFill>
                <a:latin typeface="Times New Roman"/>
                <a:ea typeface="Times New Roman"/>
              </a:rPr>
              <a:t>, </a:t>
            </a:r>
            <a:r>
              <a:rPr lang="kk-KZ" sz="1200" kern="1400" dirty="0" smtClean="0">
                <a:latin typeface="Times New Roman"/>
                <a:ea typeface="Times New Roman"/>
              </a:rPr>
              <a:t>жаңбыр</a:t>
            </a:r>
            <a:r>
              <a:rPr lang="kk-KZ" sz="1200" kern="1400" dirty="0">
                <a:latin typeface="Times New Roman"/>
                <a:ea typeface="Times New Roman"/>
              </a:rPr>
              <a:t>, найзағай. </a:t>
            </a:r>
            <a:r>
              <a:rPr lang="kk-KZ" sz="1200" kern="1400" dirty="0" smtClean="0">
                <a:latin typeface="Times New Roman"/>
                <a:ea typeface="Times New Roman"/>
              </a:rPr>
              <a:t>Оңтүстік-батыстан, батыстан </a:t>
            </a:r>
            <a:r>
              <a:rPr lang="kk-KZ" sz="1200" kern="1400" dirty="0" smtClean="0">
                <a:latin typeface="Times New Roman"/>
                <a:ea typeface="Times New Roman"/>
              </a:rPr>
              <a:t>жел соғады, күші 5-10 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18-20 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i="1" dirty="0" smtClean="0">
                <a:solidFill>
                  <a:schemeClr val="tx1"/>
                </a:solidFill>
                <a:latin typeface="Times New Roman" panose="02020603050405020304" pitchFamily="18" charset="0"/>
                <a:cs typeface="Times New Roman" panose="02020603050405020304" pitchFamily="18" charset="0"/>
              </a:rPr>
              <a:t>12 </a:t>
            </a:r>
            <a:r>
              <a:rPr lang="ru-RU" sz="1150" b="1" i="1" dirty="0" err="1" smtClean="0">
                <a:solidFill>
                  <a:schemeClr val="tx1"/>
                </a:solidFill>
                <a:latin typeface="Times New Roman" panose="02020603050405020304" pitchFamily="18" charset="0"/>
                <a:cs typeface="Times New Roman" panose="02020603050405020304" pitchFamily="18" charset="0"/>
              </a:rPr>
              <a:t>тамыз</a:t>
            </a:r>
            <a:r>
              <a:rPr lang="ru-RU" sz="1150" b="1" i="1" dirty="0" smtClean="0">
                <a:solidFill>
                  <a:schemeClr val="tx1"/>
                </a:solidFill>
                <a:latin typeface="Times New Roman" panose="02020603050405020304" pitchFamily="18" charset="0"/>
                <a:cs typeface="Times New Roman" panose="02020603050405020304" pitchFamily="18" charset="0"/>
              </a:rPr>
              <a:t> </a:t>
            </a:r>
            <a:r>
              <a:rPr lang="kk-KZ" sz="1150" b="1" i="1" dirty="0" smtClean="0">
                <a:solidFill>
                  <a:schemeClr val="tx1"/>
                </a:solidFill>
                <a:latin typeface="Times New Roman" panose="02020603050405020304" pitchFamily="18" charset="0"/>
                <a:cs typeface="Times New Roman" panose="02020603050405020304" pitchFamily="18" charset="0"/>
              </a:rPr>
              <a:t>түнде </a:t>
            </a:r>
            <a:r>
              <a:rPr lang="kk-KZ" sz="1150" b="1" i="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smtClean="0">
                <a:solidFill>
                  <a:srgbClr val="000000"/>
                </a:solidFill>
                <a:latin typeface="Times New Roman" pitchFamily="18" charset="0"/>
                <a:cs typeface="Times New Roman" pitchFamily="18" charset="0"/>
              </a:rPr>
              <a:t>Казжанова Б.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29291</TotalTime>
  <Words>589</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4818</cp:revision>
  <cp:lastPrinted>2023-02-06T06:57:51Z</cp:lastPrinted>
  <dcterms:created xsi:type="dcterms:W3CDTF">2018-03-27T06:03:00Z</dcterms:created>
  <dcterms:modified xsi:type="dcterms:W3CDTF">2025-08-11T07:24:01Z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