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91" y="94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710898192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224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dirty="0"/>
                        <a:t> </a:t>
                      </a: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12 августа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12 августа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64947" y="179392"/>
            <a:ext cx="4883109" cy="18104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13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12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августа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днем дождь, гроза. Утром туман. Ветер юго-западный 9-14, днем порывы 15-18 м/с. Температура воздуха ночью 11-13, днем 24-26 тепла.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14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13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августа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14 августа</a:t>
            </a:r>
          </a:p>
          <a:p>
            <a:pPr algn="just">
              <a:spcAft>
                <a:spcPts val="1000"/>
              </a:spcAft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временами дождь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9-14, порывы 15-20 м/с.  Температура воздуха 13-15 тепла.</a:t>
            </a:r>
            <a:endParaRPr lang="ru-RU" sz="105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4964947" y="2146376"/>
            <a:ext cx="4756106" cy="1200325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358775" algn="just">
              <a:defRPr/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358775" algn="just">
              <a:defRPr/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945284362"/>
              </p:ext>
            </p:extLst>
          </p:nvPr>
        </p:nvGraphicFramePr>
        <p:xfrm>
          <a:off x="5024437" y="4140200"/>
          <a:ext cx="4667248" cy="2065618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3091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1715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0291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1083FC70-BACB-4048-ADBC-98837F34A9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318091"/>
            <a:ext cx="4824412" cy="276999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Туяк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/ Саханова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1653</TotalTime>
  <Words>653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166</cp:revision>
  <dcterms:modified xsi:type="dcterms:W3CDTF">2025-08-12T07:19:23Z</dcterms:modified>
</cp:coreProperties>
</file>