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810856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76039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дождь, гроза. Ветер западный, северо-западный 9-14 м/с. Температура воздуха ночью 13-15, днем 23-25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-14 м/с.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32523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6063</cp:revision>
  <cp:lastPrinted>2021-07-01T03:56:27Z</cp:lastPrinted>
  <dcterms:created xsi:type="dcterms:W3CDTF">2018-03-27T06:03:00Z</dcterms:created>
  <dcterms:modified xsi:type="dcterms:W3CDTF">2025-08-12T06:58:38Z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