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3502383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юго-восточный с переходом на западный 9-14 м/с. Температура воздуха ночью 18-20, днем 35-37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19-21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5020742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385286907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b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</a:br>
                        <a:r>
                          <a:rPr lang="kk-KZ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М.</a:t>
                        </a: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 Сәдуақасов</a:t>
                        </a:r>
                        <a:endParaRPr lang="ru-RU" altLang="x-none" sz="800" b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15283</TotalTime>
  <Words>570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3695</cp:revision>
  <cp:lastPrinted>2021-07-01T03:56:27Z</cp:lastPrinted>
  <dcterms:created xsi:type="dcterms:W3CDTF">2018-03-27T06:03:00Z</dcterms:created>
  <dcterms:modified xsi:type="dcterms:W3CDTF">2025-08-12T07:11:35Z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