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0" d="100"/>
          <a:sy n="110" d="100"/>
        </p:scale>
        <p:origin x="10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329452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977512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-14, днем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-23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28576</TotalTime>
  <Words>595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3967</cp:revision>
  <cp:lastPrinted>2021-10-15T03:50:29Z</cp:lastPrinted>
  <dcterms:created xsi:type="dcterms:W3CDTF">2018-03-27T06:03:00Z</dcterms:created>
  <dcterms:modified xsi:type="dcterms:W3CDTF">2025-08-12T07:04:28Z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