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00772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облачнсть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 9-14 м/с. Температура воздуха ночью 15-17, днем 24-26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7-12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41717"/>
              </p:ext>
            </p:extLst>
          </p:nvPr>
        </p:nvGraphicFramePr>
        <p:xfrm>
          <a:off x="5134650" y="3763600"/>
          <a:ext cx="4528802" cy="236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47777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6975</cp:revision>
  <cp:lastPrinted>2025-08-12T06:13:34Z</cp:lastPrinted>
  <dcterms:created xsi:type="dcterms:W3CDTF">2018-03-27T06:03:00Z</dcterms:created>
  <dcterms:modified xsi:type="dcterms:W3CDTF">2025-08-12T06:42:31Z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