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108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485243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временами дождь, гроза. Ветер 7-12 м/с. Температура воздуха ночью 13-15, днем 21-23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облачность, небольшой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дождь. Ветер 7-12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358727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1169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23602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3740</cp:revision>
  <cp:lastPrinted>2021-07-01T03:56:27Z</cp:lastPrinted>
  <dcterms:created xsi:type="dcterms:W3CDTF">2018-03-27T06:03:00Z</dcterms:created>
  <dcterms:modified xsi:type="dcterms:W3CDTF">2025-08-12T05:46:56Z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