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366768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жаңбыр,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a:t>
            </a:r>
            <a:r>
              <a:rPr lang="kk-KZ" sz="1200" kern="900" dirty="0">
                <a:solidFill>
                  <a:srgbClr val="000000"/>
                </a:solidFill>
                <a:latin typeface="Times New Roman" panose="02020603050405020304" pitchFamily="18" charset="0"/>
                <a:ea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олтүстік-батыстан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12-14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55379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25514</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4993</cp:revision>
  <cp:lastPrinted>2021-07-01T07:38:07Z</cp:lastPrinted>
  <dcterms:created xsi:type="dcterms:W3CDTF">2018-03-27T06:03:00Z</dcterms:created>
  <dcterms:modified xsi:type="dcterms:W3CDTF">2025-08-12T07:30:19Z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