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35350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найзағай. Оңтүстік-шығыстан соғатын жел солтүстік-батысқа ауысады, күші 5-10,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a:t>
            </a:r>
            <a:r>
              <a:rPr lang="" sz="1200" dirty="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13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870179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0,792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Ақанова</a:t>
            </a:r>
            <a:r>
              <a:rPr lang="ru-RU" altLang="ru-RU" sz="1200" b="1" i="1" smtClean="0">
                <a:solidFill>
                  <a:srgbClr val="000000"/>
                </a:solidFill>
                <a:latin typeface="Times New Roman" panose="02020603050405020304" pitchFamily="18" charset="0"/>
                <a:cs typeface="Times New Roman" panose="02020603050405020304" pitchFamily="18" charset="0"/>
              </a:rPr>
              <a:t>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18697</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2021-07-01T03:56:27Z</cp:lastPrinted>
  <dcterms:created xsi:type="dcterms:W3CDTF">2018-03-27T06:03:00Z</dcterms:created>
  <dcterms:modified xsi:type="dcterms:W3CDTF">2025-08-12T07:37:23Z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