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69918075"/>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smtClean="0">
                <a:latin typeface="Times New Roman" panose="02020603050405020304" pitchFamily="18" charset="0"/>
                <a:cs typeface="Times New Roman" panose="02020603050405020304" pitchFamily="18" charset="0"/>
              </a:rPr>
              <a:t>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8524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Батыстан, оңтүстік-батыстан жел соғады, күші 9-14 м/с. Ауа температурасы түнде 10-12, күндіз 24-26 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14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13 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14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Оңтүстік-батыстан, батыстан жел соғады, күші 9-14, екпіні 15-20 м/с. </a:t>
            </a:r>
            <a:r>
              <a:rPr lang="kk-KZ" altLang="ru-RU" sz="1200">
                <a:latin typeface="Times New Roman" panose="02020603050405020304" pitchFamily="18" charset="0"/>
                <a:cs typeface="Times New Roman" panose="02020603050405020304" pitchFamily="18" charset="0"/>
              </a:rPr>
              <a:t>Ауа температурасы 15-17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47490191"/>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3216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0.643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24778</TotalTime>
  <Words>571</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4853</cp:revision>
  <cp:lastPrinted>2021-07-01T03:56:27Z</cp:lastPrinted>
  <dcterms:created xsi:type="dcterms:W3CDTF">2018-03-27T06:03:00Z</dcterms:created>
  <dcterms:modified xsi:type="dcterms:W3CDTF">2025-08-12T08:22:05Z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