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0251174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4199107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750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13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12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13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түнде аздаған жаңбыр, найзағай. Батыстан, оңтүстік-батыстан жел соғады, күші 9-14, күндіз екпіні 15-20 м/с. Ауа температурасы түнде 17-19, күндіз 27-29 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13</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жауын-шашынсыз. Солтүстік-батыстан</a:t>
            </a:r>
            <a:r>
              <a:rPr lang="kk-KZ" sz="1200" kern="1400" dirty="0" smtClean="0">
                <a:latin typeface="Times New Roman"/>
                <a:ea typeface="Times New Roman"/>
              </a:rPr>
              <a:t>, батыстан жел соғады, 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Жусупова Д.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29314</TotalTime>
  <Words>582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4821</cp:revision>
  <cp:lastPrinted>2023-02-06T06:57:51Z</cp:lastPrinted>
  <dcterms:created xsi:type="dcterms:W3CDTF">2018-03-27T06:03:00Z</dcterms:created>
  <dcterms:modified xsi:type="dcterms:W3CDTF">2025-08-12T07:06:16Z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