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6478124"/>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Батыстан, оңтүстік-батыстан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жаңбыр, найзағай. Оңтүстік-батыстан, батыстан жел соғады, күші 9-14, екпіні 15-20 м/с. Ауа температурасы 15-17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989598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26676</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4952</cp:revision>
  <cp:lastPrinted>2021-07-01T07:38:07Z</cp:lastPrinted>
  <dcterms:created xsi:type="dcterms:W3CDTF">2018-03-27T06:03:00Z</dcterms:created>
  <dcterms:modified xsi:type="dcterms:W3CDTF">2025-08-12T08:20:58Z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