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337107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12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5813426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0.353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4101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96621"/>
            <a:ext cx="4726961" cy="1708160"/>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13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12 тамыз с. 20-ден 13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жауын-шашынсыз. Түнде мен таңертен </a:t>
            </a:r>
            <a:r>
              <a:rPr lang="kk-KZ" sz="1100">
                <a:latin typeface="Times New Roman" panose="02020603050405020304" pitchFamily="18" charset="0"/>
                <a:cs typeface="Times New Roman" panose="02020603050405020304" pitchFamily="18" charset="0"/>
              </a:rPr>
              <a:t>облыстың тұман</a:t>
            </a:r>
            <a:r>
              <a:rPr lang="kk-KZ" sz="1100" dirty="0">
                <a:latin typeface="Times New Roman" panose="02020603050405020304" pitchFamily="18" charset="0"/>
                <a:cs typeface="Times New Roman" panose="02020603050405020304" pitchFamily="18" charset="0"/>
              </a:rPr>
              <a:t>. Б</a:t>
            </a:r>
            <a:r>
              <a:rPr lang="ru-KZ" sz="1100" dirty="0" err="1">
                <a:latin typeface="Times New Roman" panose="02020603050405020304" pitchFamily="18" charset="0"/>
                <a:cs typeface="Times New Roman" panose="02020603050405020304" pitchFamily="18" charset="0"/>
              </a:rPr>
              <a:t>атыстан</a:t>
            </a:r>
            <a:r>
              <a:rPr lang="ru-KZ" dirty="0"/>
              <a:t> </a:t>
            </a:r>
            <a:r>
              <a:rPr lang="ru-KZ"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Ауа температурасы түнде 15-17 күндіз 24-26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14</a:t>
            </a:r>
            <a:r>
              <a:rPr lang="ru-RU" altLang="ru-RU" sz="1100" b="1"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13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14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cs typeface="Times New Roman" panose="02020603050405020304" pitchFamily="18" charset="0"/>
              </a:rPr>
              <a:t>өшпелі бұлтты, жаңбыр. Оңтүстік </a:t>
            </a:r>
            <a:r>
              <a:rPr lang="ru-KZ"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7-12 м/с. Ауа температурасы 15-17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13</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тамызда</a:t>
            </a:r>
            <a:r>
              <a:rPr lang="ru-RU" sz="1100" dirty="0">
                <a:solidFill>
                  <a:schemeClr val="tx1"/>
                </a:solidFill>
                <a:latin typeface="Times New Roman" panose="02020603050405020304" pitchFamily="18" charset="0"/>
                <a:cs typeface="Times New Roman" panose="02020603050405020304" pitchFamily="18" charset="0"/>
              </a:rPr>
              <a:t>, түнде 14 </a:t>
            </a:r>
            <a:r>
              <a:rPr lang="kk-KZ" sz="1100" dirty="0">
                <a:solidFill>
                  <a:schemeClr val="tx1"/>
                </a:solidFill>
                <a:latin typeface="Times New Roman" panose="02020603050405020304" pitchFamily="18" charset="0"/>
                <a:cs typeface="Times New Roman" panose="02020603050405020304" pitchFamily="18" charset="0"/>
              </a:rPr>
              <a:t>тамызда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Анохина И./</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44081</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6672</cp:revision>
  <cp:lastPrinted>2025-07-15T07:11:11Z</cp:lastPrinted>
  <dcterms:created xsi:type="dcterms:W3CDTF">2018-03-27T06:03:00Z</dcterms:created>
  <dcterms:modified xsi:type="dcterms:W3CDTF">2025-08-12T06:42:14Z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