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2885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соққан жел батысқа ауысады 9-14.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18-20,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19-21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тамыз</a:t>
            </a:r>
            <a:r>
              <a:rPr lang="ru-RU" sz="1200" smtClean="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883108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2757956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smtClean="0">
                            <a:latin typeface="Times New Roman" panose="02020603050405020304" pitchFamily="18" charset="0"/>
                            <a:cs typeface="Times New Roman" panose="02020603050405020304" pitchFamily="18" charset="0"/>
                          </a:rPr>
                          <a:t>:</a:t>
                        </a:r>
                        <a:endParaRPr lang="ru-RU" sz="800" b="0" dirty="0">
                          <a:latin typeface="Times New Roman" panose="02020603050405020304" pitchFamily="18" charset="0"/>
                          <a:cs typeface="Times New Roman" panose="02020603050405020304" pitchFamily="18" charset="0"/>
                        </a:endParaRP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Сәдуақасов М.</a:t>
                        </a: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16325</TotalTime>
  <Words>536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3816</cp:revision>
  <cp:lastPrinted>2021-07-01T07:38:07Z</cp:lastPrinted>
  <dcterms:created xsi:type="dcterms:W3CDTF">2018-03-27T06:03:00Z</dcterms:created>
  <dcterms:modified xsi:type="dcterms:W3CDTF">2025-08-12T07:11:49Z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