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91" y="94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0447693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12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13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12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13</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күндіз жаңбыр, найзағай. Таңертең тұман. Оң</a:t>
            </a:r>
            <a:r>
              <a:rPr lang="ru-RU" altLang="ru-RU" sz="1150" dirty="0" err="1">
                <a:latin typeface="Times New Roman" panose="02020603050405020304" pitchFamily="18" charset="0"/>
                <a:ea typeface="Calibri"/>
                <a:cs typeface="Times New Roman" panose="02020603050405020304" pitchFamily="18" charset="0"/>
              </a:rPr>
              <a:t>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15-18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11-13, күндіз 24-26 градус жылы.</a:t>
            </a:r>
          </a:p>
          <a:p>
            <a:pPr indent="182563" algn="just" hangingPunct="1">
              <a:defRPr/>
            </a:pPr>
            <a:endParaRPr lang="kk-KZ" sz="115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14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13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14</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15-20 м/с</a:t>
            </a:r>
            <a:r>
              <a:rPr lang="ru-RU" sz="1150" kern="0" dirty="0">
                <a:solidFill>
                  <a:prstClr val="black"/>
                </a:solidFill>
                <a:latin typeface="Times New Roman" pitchFamily="18" charset="0"/>
                <a:ea typeface="Calibri"/>
                <a:cs typeface="Times New Roman" pitchFamily="18" charset="0"/>
                <a:sym typeface="Calibri"/>
              </a:rPr>
              <a:t>. А</a:t>
            </a:r>
            <a:r>
              <a:rPr lang="kk-KZ" sz="1150" kern="0" dirty="0">
                <a:solidFill>
                  <a:prstClr val="black"/>
                </a:solidFill>
                <a:latin typeface="Times New Roman" pitchFamily="18" charset="0"/>
                <a:ea typeface="Calibri"/>
                <a:cs typeface="Times New Roman" pitchFamily="18" charset="0"/>
                <a:sym typeface="Calibri"/>
              </a:rPr>
              <a:t>уа температурасы 13-15 градус жылы.</a:t>
            </a:r>
          </a:p>
        </p:txBody>
      </p:sp>
      <p:graphicFrame>
        <p:nvGraphicFramePr>
          <p:cNvPr id="27" name="Table"/>
          <p:cNvGraphicFramePr/>
          <p:nvPr>
            <p:extLst>
              <p:ext uri="{D42A27DB-BD31-4B8C-83A1-F6EECF244321}">
                <p14:modId xmlns:p14="http://schemas.microsoft.com/office/powerpoint/2010/main" val="375809426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12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61491"/>
            <a:ext cx="4679950" cy="97718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1496</TotalTime>
  <Words>676</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173</cp:revision>
  <dcterms:modified xsi:type="dcterms:W3CDTF">2025-08-12T07:19:20Z</dcterms:modified>
</cp:coreProperties>
</file>