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3036"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45716326"/>
              </p:ext>
            </p:extLst>
          </p:nvPr>
        </p:nvGraphicFramePr>
        <p:xfrm>
          <a:off x="307975" y="2564904"/>
          <a:ext cx="4465638" cy="4186491"/>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224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100575"/>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a:latin typeface="Times New Roman" panose="02020603050405020304" pitchFamily="18" charset="0"/>
                <a:cs typeface="Times New Roman" panose="02020603050405020304" pitchFamily="18" charset="0"/>
              </a:rPr>
              <a:t>тамызға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12 </a:t>
            </a:r>
            <a:r>
              <a:rPr lang="kk-KZ"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13 </a:t>
            </a:r>
            <a:r>
              <a:rPr lang="kk-KZ" sz="1200" b="1" dirty="0">
                <a:latin typeface="Times New Roman" panose="02020603050405020304" pitchFamily="18" charset="0"/>
                <a:cs typeface="Times New Roman" panose="02020603050405020304" pitchFamily="18" charset="0"/>
              </a:rPr>
              <a:t>тамыз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smtClean="0">
                <a:latin typeface="Times New Roman" panose="02020603050405020304" pitchFamily="18" charset="0"/>
                <a:cs typeface="Times New Roman" panose="02020603050405020304" pitchFamily="18" charset="0"/>
              </a:rPr>
              <a:t>Батыстан, оңтүстік-батыстан жел </a:t>
            </a:r>
            <a:r>
              <a:rPr lang="kk-KZ" altLang="ru-RU" sz="1200" dirty="0">
                <a:latin typeface="Times New Roman" panose="02020603050405020304" pitchFamily="18" charset="0"/>
                <a:cs typeface="Times New Roman" panose="02020603050405020304" pitchFamily="18" charset="0"/>
              </a:rPr>
              <a:t>соғады, күші </a:t>
            </a:r>
            <a:r>
              <a:rPr lang="kk-KZ" altLang="ru-RU" sz="1200" dirty="0" smtClean="0">
                <a:latin typeface="Times New Roman" panose="02020603050405020304" pitchFamily="18" charset="0"/>
                <a:cs typeface="Times New Roman" panose="02020603050405020304" pitchFamily="18" charset="0"/>
              </a:rPr>
              <a:t>9-14м/с</a:t>
            </a:r>
            <a:r>
              <a:rPr lang="kk-KZ" altLang="ru-RU" sz="1200" dirty="0">
                <a:latin typeface="Times New Roman" panose="02020603050405020304" pitchFamily="18" charset="0"/>
                <a:cs typeface="Times New Roman" panose="02020603050405020304" pitchFamily="18" charset="0"/>
              </a:rPr>
              <a:t>. Ауа температурасы түнде </a:t>
            </a:r>
            <a:r>
              <a:rPr lang="kk-KZ" altLang="ru-RU" sz="1200" dirty="0" smtClean="0">
                <a:latin typeface="Times New Roman" panose="02020603050405020304" pitchFamily="18" charset="0"/>
                <a:cs typeface="Times New Roman" panose="02020603050405020304" pitchFamily="18" charset="0"/>
              </a:rPr>
              <a:t>14-16,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29-31 </a:t>
            </a:r>
            <a:r>
              <a:rPr lang="kk-KZ" altLang="ru-RU" sz="1200" dirty="0">
                <a:latin typeface="Times New Roman" panose="02020603050405020304" pitchFamily="18" charset="0"/>
                <a:cs typeface="Times New Roman" panose="02020603050405020304" pitchFamily="18" charset="0"/>
              </a:rPr>
              <a:t>градус жылы.</a:t>
            </a:r>
          </a:p>
          <a:p>
            <a:pPr algn="just"/>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14 </a:t>
            </a:r>
            <a:r>
              <a:rPr lang="ru-RU" altLang="ru-RU" sz="1150" b="1" dirty="0" err="1">
                <a:latin typeface="Times New Roman" panose="02020603050405020304" pitchFamily="18" charset="0"/>
                <a:cs typeface="Times New Roman" panose="02020603050405020304" pitchFamily="18" charset="0"/>
              </a:rPr>
              <a:t>тамызға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smtClean="0">
                <a:latin typeface="Times New Roman" panose="02020603050405020304" pitchFamily="18" charset="0"/>
                <a:cs typeface="Times New Roman" panose="02020603050405020304" pitchFamily="18" charset="0"/>
              </a:rPr>
              <a:t>. 13 тамыз</a:t>
            </a:r>
            <a:r>
              <a:rPr lang="ru-RU" sz="1150" b="1" dirty="0" smtClean="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14 </a:t>
            </a:r>
            <a:r>
              <a:rPr lang="ru-RU" sz="1150" b="1" dirty="0" err="1">
                <a:latin typeface="Times New Roman" panose="02020603050405020304" pitchFamily="18" charset="0"/>
                <a:cs typeface="Times New Roman" panose="02020603050405020304" pitchFamily="18" charset="0"/>
              </a:rPr>
              <a:t>тамыз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smtClean="0">
                <a:latin typeface="Times New Roman" panose="02020603050405020304" pitchFamily="18" charset="0"/>
                <a:cs typeface="Times New Roman" panose="02020603050405020304" pitchFamily="18" charset="0"/>
              </a:rPr>
              <a:t>Көшпелі </a:t>
            </a:r>
            <a:r>
              <a:rPr lang="kk-KZ" altLang="ru-RU" sz="1200" dirty="0">
                <a:latin typeface="Times New Roman" panose="02020603050405020304" pitchFamily="18" charset="0"/>
                <a:cs typeface="Times New Roman" panose="02020603050405020304" pitchFamily="18" charset="0"/>
              </a:rPr>
              <a:t>бұлтты, жауын-шашынсыз. </a:t>
            </a:r>
            <a:r>
              <a:rPr lang="kk-KZ" altLang="ru-RU" sz="1200" dirty="0" smtClean="0">
                <a:latin typeface="Times New Roman" panose="02020603050405020304" pitchFamily="18" charset="0"/>
                <a:cs typeface="Times New Roman" panose="02020603050405020304" pitchFamily="18" charset="0"/>
              </a:rPr>
              <a:t>Батыстан, оңтүстік-батыстан жел </a:t>
            </a:r>
            <a:r>
              <a:rPr lang="kk-KZ" altLang="ru-RU" sz="1200" dirty="0">
                <a:latin typeface="Times New Roman" panose="02020603050405020304" pitchFamily="18" charset="0"/>
                <a:cs typeface="Times New Roman" panose="02020603050405020304" pitchFamily="18" charset="0"/>
              </a:rPr>
              <a:t>соғады, күші 9-14 м/с. Ауа температурасы </a:t>
            </a:r>
            <a:r>
              <a:rPr lang="kk-KZ" altLang="ru-RU" sz="1200" dirty="0" smtClean="0">
                <a:latin typeface="Times New Roman" panose="02020603050405020304" pitchFamily="18" charset="0"/>
                <a:cs typeface="Times New Roman" panose="02020603050405020304" pitchFamily="18" charset="0"/>
              </a:rPr>
              <a:t>18-20 </a:t>
            </a:r>
            <a:r>
              <a:rPr lang="kk-KZ" altLang="ru-RU" sz="1200" dirty="0">
                <a:latin typeface="Times New Roman" panose="02020603050405020304" pitchFamily="18" charset="0"/>
                <a:cs typeface="Times New Roman" panose="02020603050405020304" pitchFamily="18" charset="0"/>
              </a:rPr>
              <a:t>градус жылы.</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12 </a:t>
            </a:r>
            <a:r>
              <a:rPr lang="ru-RU" altLang="ru-RU" sz="1200" b="1" dirty="0" err="1">
                <a:latin typeface="Times New Roman" panose="02020603050405020304" pitchFamily="18" charset="0"/>
                <a:cs typeface="Times New Roman" panose="02020603050405020304" pitchFamily="18" charset="0"/>
              </a:rPr>
              <a:t>тамызға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28680274"/>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0.471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0.182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Буланбаева Д.М./</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25083</TotalTime>
  <Words>510</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4755</cp:revision>
  <cp:lastPrinted>2021-07-01T07:38:07Z</cp:lastPrinted>
  <dcterms:created xsi:type="dcterms:W3CDTF">2018-03-27T06:03:00Z</dcterms:created>
  <dcterms:modified xsi:type="dcterms:W3CDTF">2025-08-12T08:23:52Z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