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078187109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22</a:t>
                      </a:r>
                      <a:r>
                        <a:rPr lang="en-US" dirty="0"/>
                        <a:t>5</a:t>
                      </a:r>
                      <a:endParaRPr lang="ru-RU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 </a:t>
                      </a: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</a:t>
                      </a:r>
                      <a:r>
                        <a:rPr lang="en-US" sz="1100" baseline="0" dirty="0"/>
                        <a:t>3</a:t>
                      </a:r>
                      <a:r>
                        <a:rPr lang="ru-RU" sz="1100" baseline="0" dirty="0"/>
                        <a:t> августа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</a:t>
            </a:r>
            <a:r>
              <a:rPr lang="en-US" dirty="0"/>
              <a:t>3</a:t>
            </a:r>
            <a:r>
              <a:rPr lang="ru-RU" dirty="0"/>
              <a:t> августа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64947" y="179392"/>
            <a:ext cx="4883109" cy="18104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algn="just" hangingPunct="1">
              <a:spcBef>
                <a:spcPct val="0"/>
              </a:spcBef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дождь</a:t>
            </a:r>
            <a:r>
              <a:rPr lang="ru-RU" altLang="ru-RU" sz="11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гроза, днем 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altLang="ru-RU" sz="11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сильный дождь. 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 с переходом на западный 9-14 м/с, порывы 15-20, утром и днем временами 23 м/с. Температура воздуха ночью 13-15, днем 21-23 тепла.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4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дождь, гроза. Ветер юго-западный 9-14 м/с.  Температура воздуха 12-14 тепла.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64947" y="2146376"/>
            <a:ext cx="4756106" cy="1200325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358775" algn="just">
              <a:defRPr/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358775" algn="just">
              <a:defRPr/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173928567"/>
              </p:ext>
            </p:extLst>
          </p:nvPr>
        </p:nvGraphicFramePr>
        <p:xfrm>
          <a:off x="5024437" y="4140200"/>
          <a:ext cx="4667248" cy="2065618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3091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961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0291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083FC70-BACB-4048-ADBC-98837F34A9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58899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Туяк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/ Саханова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1665</TotalTime>
  <Words>676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171</cp:revision>
  <dcterms:modified xsi:type="dcterms:W3CDTF">2025-08-13T08:13:36Z</dcterms:modified>
</cp:coreProperties>
</file>