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0" d="100"/>
          <a:sy n="90" d="100"/>
        </p:scale>
        <p:origin x="-1618" y="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07401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0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днем дождь, гроза. Ветер юго-западный 9-14 м/с. Температура воздуха ночью 15-17, днем 25-27 тепла.</a:t>
            </a:r>
          </a:p>
          <a:p>
            <a:pPr algn="ctr"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юго-западный 9-14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980332"/>
              </p:ext>
            </p:extLst>
          </p:nvPr>
        </p:nvGraphicFramePr>
        <p:xfrm>
          <a:off x="5134650" y="3763600"/>
          <a:ext cx="4528802" cy="2368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августа, ночью 15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Анохина И.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Леженина П.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47785</TotalTime>
  <Words>665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6977</cp:revision>
  <cp:lastPrinted>2025-08-12T06:13:34Z</cp:lastPrinted>
  <dcterms:created xsi:type="dcterms:W3CDTF">2018-03-27T06:03:00Z</dcterms:created>
  <dcterms:modified xsi:type="dcterms:W3CDTF">2025-08-13T06:15:48Z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