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8816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0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 м/с. Температура воздуха ночью 13-15,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2-7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87037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52686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6136</cp:revision>
  <cp:lastPrinted>2021-02-03T11:37:00Z</cp:lastPrinted>
  <dcterms:created xsi:type="dcterms:W3CDTF">2018-03-27T06:03:00Z</dcterms:created>
  <dcterms:modified xsi:type="dcterms:W3CDTF">2025-08-13T08:04:36Z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