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30DE448-14C4-4A4D-B176-346175115AD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4826833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60314-045C-4644-97EE-68A845B7FE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E9F38-AFE4-447C-BFBE-A143E178BA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3BFD6-C554-4055-9098-E548BA6FF7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4B5EA-0D7A-4DF0-94F4-28603798E6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3E63D-4CDF-4BD2-9A36-91D330F2D1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17B7B-4CAE-4A6B-82D8-D7CFC5DBB7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098BF-E9C9-45B6-9307-39DFFD7D55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CA628-8621-4089-A96C-F3DEDCD261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6301C-675B-4DD0-8977-B7B181A0F7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D5D19-3BDD-437F-9A41-5E5F20CEB8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C48F1-7FB5-40C7-A8F6-B660AD092C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19F1F64-E250-42CF-A83E-6669A2260E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225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113" y="114300"/>
            <a:ext cx="4935537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13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ч.14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днем кратковременный дождь, гроза. Ветер западный 3-8, днем порывы 15-20 м/с. Температура воздуха ночью 21-23, днем 32-34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19-21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5882167"/>
              </p:ext>
            </p:extLst>
          </p:nvPr>
        </p:nvGraphicFramePr>
        <p:xfrm>
          <a:off x="4826000" y="4251325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9775"/>
            <a:chOff x="4823618" y="2217426"/>
            <a:chExt cx="4970463" cy="200972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14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15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августа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13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26373</TotalTime>
  <Words>774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6214</cp:revision>
  <cp:lastPrinted>2021-07-01T09:11:30Z</cp:lastPrinted>
  <dcterms:created xsi:type="dcterms:W3CDTF">2018-03-27T06:03:00Z</dcterms:created>
  <dcterms:modified xsi:type="dcterms:W3CDTF">2025-08-13T06:10:20Z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