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22550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1-6, днем 7-12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4-16°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3009" y="21645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38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389600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23274</TotalTime>
  <Words>703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3804</cp:revision>
  <cp:lastPrinted>2021-10-18T15:52:53Z</cp:lastPrinted>
  <dcterms:created xsi:type="dcterms:W3CDTF">2018-03-27T06:03:00Z</dcterms:created>
  <dcterms:modified xsi:type="dcterms:W3CDTF">2025-08-13T06:17:59Z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