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491726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31749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дождь,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днем град, шквал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Температура воздуха ночью 13-15,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22-24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-14 м/с. Температура воздуха 13-15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32526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6064</cp:revision>
  <cp:lastPrinted>2021-07-01T03:56:27Z</cp:lastPrinted>
  <dcterms:created xsi:type="dcterms:W3CDTF">2018-03-27T06:03:00Z</dcterms:created>
  <dcterms:modified xsi:type="dcterms:W3CDTF">2025-08-13T06:19:22Z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