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110" d="100"/>
          <a:sy n="110" d="100"/>
        </p:scale>
        <p:origin x="102" y="13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53799697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225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77231654"/>
              </p:ext>
            </p:extLst>
          </p:nvPr>
        </p:nvGraphicFramePr>
        <p:xfrm>
          <a:off x="5007188" y="4288588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012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1408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282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.013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2025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августа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северо-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запад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ный 9-14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м/с. Температура 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ночью 20-22,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днем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25-27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тепла.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на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августа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5-10 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20-22 тепла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Иляс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ова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28601</TotalTime>
  <Words>591</Words>
  <Application>Microsoft Office PowerPoint</Application>
  <PresentationFormat>Лист A4 (210x297 мм)</PresentationFormat>
  <Paragraphs>87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3969</cp:revision>
  <cp:lastPrinted>2021-10-15T03:50:29Z</cp:lastPrinted>
  <dcterms:created xsi:type="dcterms:W3CDTF">2018-03-27T06:03:00Z</dcterms:created>
  <dcterms:modified xsi:type="dcterms:W3CDTF">2025-08-13T06:27:45Z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