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9944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дождь, 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5-10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5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36665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16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52831</TotalTime>
  <Words>600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6143</cp:revision>
  <cp:lastPrinted>2021-02-03T11:37:00Z</cp:lastPrinted>
  <dcterms:created xsi:type="dcterms:W3CDTF">2018-03-27T06:03:00Z</dcterms:created>
  <dcterms:modified xsi:type="dcterms:W3CDTF">2025-08-14T09:52:58Z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