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88568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юго-западный, западный 9-14, днем порывы 15-20 м/с. Температура воздуха ночью 16-18,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поровы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9610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5079</TotalTime>
  <Words>572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817</cp:revision>
  <cp:lastPrinted>2021-07-01T03:56:27Z</cp:lastPrinted>
  <dcterms:created xsi:type="dcterms:W3CDTF">2024-09-22T07:48:17Z</dcterms:created>
  <dcterms:modified xsi:type="dcterms:W3CDTF">2025-08-14T07:06:19Z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