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9" d="100"/>
          <a:sy n="109" d="100"/>
        </p:scale>
        <p:origin x="138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8439369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226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7440129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.375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днем дождь, гроза. Ветер юго-западный, западный 9-14 м/с. Температура воздуха ночью 20-22, днем 27-29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северо-западный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28610</TotalTime>
  <Words>539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3972</cp:revision>
  <cp:lastPrinted>2021-10-15T03:50:29Z</cp:lastPrinted>
  <dcterms:created xsi:type="dcterms:W3CDTF">2018-03-27T06:03:00Z</dcterms:created>
  <dcterms:modified xsi:type="dcterms:W3CDTF">2025-08-14T06:44:27Z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