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429947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226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14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14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 9-14, днем порывы 15-18 м/с. Температура воздуха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юго-западный 9-14 м/с.  Температура воздуха 12-14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64947" y="2146376"/>
            <a:ext cx="4756106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33886387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58899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/ 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</TotalTime>
  <Words>651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174</cp:revision>
  <dcterms:modified xsi:type="dcterms:W3CDTF">2025-08-14T07:12:00Z</dcterms:modified>
</cp:coreProperties>
</file>