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551412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3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гроза, днем град.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7-12,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" sz="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 15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3-15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03009" y="2164578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4089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5397383"/>
              </p:ext>
            </p:extLst>
          </p:nvPr>
        </p:nvGraphicFramePr>
        <p:xfrm>
          <a:off x="5014089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23282</TotalTime>
  <Words>699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3807</cp:revision>
  <cp:lastPrinted>2021-10-18T15:52:53Z</cp:lastPrinted>
  <dcterms:created xsi:type="dcterms:W3CDTF">2018-03-27T06:03:00Z</dcterms:created>
  <dcterms:modified xsi:type="dcterms:W3CDTF">2025-08-14T07:53:59Z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