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15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14</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15</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кей уақыттарда жаңбыр, найзағай.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7-12,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градус тепла.</a:t>
            </a:r>
            <a:endParaRPr lang="kk-KZ" sz="1200"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16 тамызға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15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16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5-10 м/с. Ауа температурасы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21406</TotalTime>
  <Words>540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5210</cp:revision>
  <cp:lastPrinted>2021-07-01T03:56:27Z</cp:lastPrinted>
  <dcterms:created xsi:type="dcterms:W3CDTF">2018-03-27T06:03:00Z</dcterms:created>
  <dcterms:modified xsi:type="dcterms:W3CDTF">2025-08-14T06:58:59Z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