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2576764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4199107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15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14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15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smtClean="0">
                <a:latin typeface="Times New Roman"/>
                <a:ea typeface="Times New Roman"/>
              </a:rPr>
              <a:t>     Көшпелі </a:t>
            </a:r>
            <a:r>
              <a:rPr lang="kk-KZ" sz="1200" kern="1400" dirty="0">
                <a:latin typeface="Times New Roman"/>
                <a:ea typeface="Times New Roman"/>
              </a:rPr>
              <a:t>бұлтты, </a:t>
            </a:r>
            <a:r>
              <a:rPr lang="kk-KZ" sz="1200" kern="1400" dirty="0" smtClean="0">
                <a:latin typeface="Times New Roman"/>
                <a:ea typeface="Times New Roman"/>
              </a:rPr>
              <a:t>таңертең және күндіз аздаған </a:t>
            </a:r>
            <a:r>
              <a:rPr lang="kk-KZ" sz="1200" kern="1400" dirty="0">
                <a:latin typeface="Times New Roman"/>
                <a:ea typeface="Times New Roman"/>
              </a:rPr>
              <a:t>жаңбыр, найзағай. Батыстан, </a:t>
            </a:r>
            <a:r>
              <a:rPr lang="kk-KZ" sz="1200" kern="1400" dirty="0" smtClean="0">
                <a:latin typeface="Times New Roman"/>
                <a:ea typeface="Times New Roman"/>
              </a:rPr>
              <a:t>солтүстік-батыстан </a:t>
            </a:r>
            <a:r>
              <a:rPr lang="kk-KZ" sz="1200" kern="1400" dirty="0">
                <a:latin typeface="Times New Roman"/>
                <a:ea typeface="Times New Roman"/>
              </a:rPr>
              <a:t>жел соғады, күші 9-14, күндіз екпіні </a:t>
            </a:r>
            <a:r>
              <a:rPr lang="kk-KZ" sz="1200" kern="1400" dirty="0" smtClean="0">
                <a:latin typeface="Times New Roman"/>
                <a:ea typeface="Times New Roman"/>
              </a:rPr>
              <a:t>15-18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16-18, </a:t>
            </a:r>
            <a:r>
              <a:rPr lang="kk-KZ" sz="1200" kern="1400" dirty="0">
                <a:latin typeface="Times New Roman"/>
                <a:ea typeface="Times New Roman"/>
              </a:rPr>
              <a:t>күндіз </a:t>
            </a:r>
            <a:r>
              <a:rPr lang="kk-KZ" sz="1200" kern="1400" dirty="0" smtClean="0">
                <a:latin typeface="Times New Roman"/>
                <a:ea typeface="Times New Roman"/>
              </a:rPr>
              <a:t>26-28 </a:t>
            </a:r>
            <a:r>
              <a:rPr lang="kk-KZ" sz="1200" kern="1400" dirty="0">
                <a:latin typeface="Times New Roman"/>
                <a:ea typeface="Times New Roman"/>
              </a:rPr>
              <a:t>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жауын-шашынсыз. Солтүстік-батыстан жел соғады, күші 9-14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29319</TotalTime>
  <Words>583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4826</cp:revision>
  <cp:lastPrinted>2023-02-06T06:57:51Z</cp:lastPrinted>
  <dcterms:created xsi:type="dcterms:W3CDTF">2018-03-27T06:03:00Z</dcterms:created>
  <dcterms:modified xsi:type="dcterms:W3CDTF">2025-08-14T07:58:01Z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