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3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0349684"/>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15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14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5 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Оңтүстік-батыс, батыстан жел соғады, күші 9-14 м/с, күндіз екпіні 15-20 м/с. Ауа температурасы түнде 13-15 жылы, күндіз 20-22 жылы.</a:t>
            </a:r>
          </a:p>
          <a:p>
            <a:pPr algn="just"/>
            <a:endParaRPr lang="ru-RU" altLang="ru-RU" sz="1150" b="1"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16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en-US" sz="1150" b="1" dirty="0">
                <a:latin typeface="Times New Roman" panose="02020603050405020304" pitchFamily="18" charset="0"/>
                <a:cs typeface="Times New Roman" panose="02020603050405020304" pitchFamily="18" charset="0"/>
              </a:rPr>
              <a:t>1</a:t>
            </a:r>
            <a:r>
              <a:rPr lang="kk-KZ" sz="1150" b="1" dirty="0">
                <a:latin typeface="Times New Roman" panose="02020603050405020304" pitchFamily="18" charset="0"/>
                <a:cs typeface="Times New Roman" panose="02020603050405020304" pitchFamily="18" charset="0"/>
              </a:rPr>
              <a:t>5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16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Оңтүстік-батыс, батыстан жел соғады, күші 9-14 м/с, екпіні 15-20 м/с. Ауа температурасы 13-15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962788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108</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3054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13</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1,6</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24796</TotalTime>
  <Words>580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4854</cp:revision>
  <cp:lastPrinted>2021-07-01T03:56:27Z</cp:lastPrinted>
  <dcterms:created xsi:type="dcterms:W3CDTF">2018-03-27T06:03:00Z</dcterms:created>
  <dcterms:modified xsi:type="dcterms:W3CDTF">2025-08-14T07:13:43Z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