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310079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226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a:t>
            </a:r>
            <a:r>
              <a:rPr lang="kk-KZ" sz="1150" dirty="0" smtClean="0">
                <a:latin typeface="Times New Roman" panose="02020603050405020304" pitchFamily="18" charset="0"/>
                <a:cs typeface="Times New Roman" panose="02020603050405020304" pitchFamily="18" charset="0"/>
              </a:rPr>
              <a:t>түнде аздаған жаңбыр, күндіз жаңбыр, </a:t>
            </a:r>
            <a:r>
              <a:rPr lang="kk-KZ" sz="1150" dirty="0">
                <a:latin typeface="Times New Roman" panose="02020603050405020304" pitchFamily="18" charset="0"/>
                <a:cs typeface="Times New Roman" panose="02020603050405020304" pitchFamily="18" charset="0"/>
              </a:rPr>
              <a:t>найзағай болады. </a:t>
            </a:r>
            <a:r>
              <a:rPr lang="kk-KZ" sz="1150" dirty="0" smtClean="0">
                <a:latin typeface="Times New Roman" panose="02020603050405020304" pitchFamily="18" charset="0"/>
                <a:cs typeface="Times New Roman" panose="02020603050405020304" pitchFamily="18" charset="0"/>
              </a:rPr>
              <a:t>Батыстан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7-12, күндіз екпіні 15-18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13-15,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21-23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16</a:t>
            </a:r>
            <a:r>
              <a:rPr lang="kk-KZ" sz="1150" b="1" dirty="0" smtClean="0">
                <a:latin typeface="Times New Roman" panose="02020603050405020304" pitchFamily="18" charset="0"/>
                <a:cs typeface="Times New Roman" panose="02020603050405020304" pitchFamily="18" charset="0"/>
              </a:rPr>
              <a:t> 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15 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a:t>
            </a:r>
            <a:r>
              <a:rPr lang="kk-KZ" sz="1150" b="1" dirty="0" smtClean="0">
                <a:latin typeface="Times New Roman" panose="02020603050405020304" pitchFamily="18" charset="0"/>
                <a:cs typeface="Times New Roman" panose="02020603050405020304" pitchFamily="18" charset="0"/>
              </a:rPr>
              <a:t> 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 жаңбыр, найзағай болады. Батыстан </a:t>
            </a:r>
            <a:r>
              <a:rPr lang="kk-KZ" sz="1150" kern="1400" dirty="0" smtClean="0">
                <a:solidFill>
                  <a:srgbClr val="000000"/>
                </a:solidFill>
                <a:latin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5-10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a:t>
            </a:r>
            <a:r>
              <a:rPr lang="kk-KZ" sz="1150" dirty="0" smtClean="0">
                <a:latin typeface="Times New Roman" panose="02020603050405020304" pitchFamily="18" charset="0"/>
                <a:cs typeface="Times New Roman" panose="02020603050405020304" pitchFamily="18" charset="0"/>
              </a:rPr>
              <a:t>14-16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6852434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15 тамызда, 16 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a:t>
            </a:r>
            <a:r>
              <a:rPr lang="kk-KZ" altLang="en-US" sz="115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33450</TotalTime>
  <Words>531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5919</cp:revision>
  <cp:lastPrinted>2021-07-01T07:38:07Z</cp:lastPrinted>
  <dcterms:created xsi:type="dcterms:W3CDTF">2018-03-27T06:03:00Z</dcterms:created>
  <dcterms:modified xsi:type="dcterms:W3CDTF">2025-08-14T09:53:18Z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