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30" d="100"/>
          <a:sy n="130" d="100"/>
        </p:scale>
        <p:origin x="-154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1191402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467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найзағай. Солтүстік-батыстан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12-14</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16835</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6736</cp:revision>
  <cp:lastPrinted>2021-07-01T03:56:27Z</cp:lastPrinted>
  <dcterms:created xsi:type="dcterms:W3CDTF">2018-03-27T06:03:00Z</dcterms:created>
  <dcterms:modified xsi:type="dcterms:W3CDTF">2025-08-14T06:29:51Z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