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13957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80315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0.419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11983"/>
            <a:ext cx="4726961" cy="187743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15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14 тамыз с. 20-ден 15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Оңтүстік-б</a:t>
            </a:r>
            <a:r>
              <a:rPr lang="ru-KZ" sz="1100" dirty="0" err="1">
                <a:latin typeface="Times New Roman" panose="02020603050405020304" pitchFamily="18" charset="0"/>
                <a:cs typeface="Times New Roman" panose="02020603050405020304" pitchFamily="18" charset="0"/>
              </a:rPr>
              <a:t>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15-17, күндіз 21-23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16</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16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жауын-шашынсыз. Оңтүстік-батыстан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м/с. Ауа температурасы 13-15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15</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16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 / Леженина П. </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Мусипова </a:t>
            </a:r>
            <a:r>
              <a:rPr lang="ru-RU" altLang="ru-RU" sz="1200" b="1" i="1" dirty="0">
                <a:solidFill>
                  <a:srgbClr val="000000"/>
                </a:solidFill>
                <a:latin typeface="Times New Roman" panose="02020603050405020304" pitchFamily="18" charset="0"/>
                <a:cs typeface="Times New Roman" panose="02020603050405020304" pitchFamily="18" charset="0"/>
              </a:rPr>
              <a:t>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44179</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6677</cp:revision>
  <cp:lastPrinted>2025-07-15T07:11:11Z</cp:lastPrinted>
  <dcterms:created xsi:type="dcterms:W3CDTF">2018-03-27T06:03:00Z</dcterms:created>
  <dcterms:modified xsi:type="dcterms:W3CDTF">2025-08-14T06:01:24Z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