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1682825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227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дождь, гроза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Ночью и утром туман.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северный 5-10</a:t>
            </a:r>
            <a:r>
              <a:rPr lang="en-US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10-12,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19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-21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дождь, гроза. Ветер северо-западный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3116584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28853</TotalTime>
  <Words>597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4980</cp:revision>
  <cp:lastPrinted>2021-07-01T03:56:27Z</cp:lastPrinted>
  <dcterms:created xsi:type="dcterms:W3CDTF">2018-03-27T06:03:00Z</dcterms:created>
  <dcterms:modified xsi:type="dcterms:W3CDTF">2025-08-15T07:28:24Z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