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54" d="100"/>
          <a:sy n="54" d="100"/>
        </p:scale>
        <p:origin x="77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824710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8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дождь, гроза. Ветер юго-западный 9-14 м/с. Температура воздуха ночью 13-15, днем 22-24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юго-западный 9-14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14-16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13710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августа, ночью 17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47882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6983</cp:revision>
  <cp:lastPrinted>2025-08-12T06:13:34Z</cp:lastPrinted>
  <dcterms:created xsi:type="dcterms:W3CDTF">2018-03-27T06:03:00Z</dcterms:created>
  <dcterms:modified xsi:type="dcterms:W3CDTF">2025-08-15T06:11:55Z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