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5763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западный, северо-западный 5-10, днем порывы 15 м/с. Температура воздуха ночью 14-16,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385418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52966</TotalTime>
  <Words>600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6147</cp:revision>
  <cp:lastPrinted>2021-02-03T11:37:00Z</cp:lastPrinted>
  <dcterms:created xsi:type="dcterms:W3CDTF">2018-03-27T06:03:00Z</dcterms:created>
  <dcterms:modified xsi:type="dcterms:W3CDTF">2025-08-15T09:06:07Z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