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10894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гроза, шквал, пыльная буря. Ветер западный ночью 2-7, днем 8-13, порывы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27-29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8-13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378560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452295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15296</TotalTime>
  <Words>588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3708</cp:revision>
  <cp:lastPrinted>2021-07-01T03:56:27Z</cp:lastPrinted>
  <dcterms:created xsi:type="dcterms:W3CDTF">2018-03-27T06:03:00Z</dcterms:created>
  <dcterms:modified xsi:type="dcterms:W3CDTF">2025-08-15T06:09:49Z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