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3450786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град, шквал. Ветер юго-западный 9-14, днем порывы 15-20 м/с. Температура воздуха ночью 12-14, днем 21-23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град, шквал.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11-13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02787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25089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4880</cp:revision>
  <cp:lastPrinted>2021-07-01T03:56:27Z</cp:lastPrinted>
  <dcterms:created xsi:type="dcterms:W3CDTF">2018-03-27T06:03:00Z</dcterms:created>
  <dcterms:modified xsi:type="dcterms:W3CDTF">2025-08-15T07:57:51Z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