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3821" y="-19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15 августа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8524978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2,6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16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15 августа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20 ч. 16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ночью небольшой дождь, днем дождь. Гроза. Ветер юго-западный, западный 9-14 м/с. Температура воздуха ночью 11-13, днем 20-22 тепла.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17 августа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16 августа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17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дождь, гроза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северо-западный 9-14 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12-14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августа, ночью 17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/Г.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19208</TotalTime>
  <Words>641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7085</cp:revision>
  <cp:lastPrinted>2021-07-01T03:56:27Z</cp:lastPrinted>
  <dcterms:created xsi:type="dcterms:W3CDTF">2018-03-27T06:03:00Z</dcterms:created>
  <dcterms:modified xsi:type="dcterms:W3CDTF">2025-08-15T06:23:24Z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